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9" r:id="rId4"/>
    <p:sldId id="262" r:id="rId5"/>
    <p:sldId id="263" r:id="rId6"/>
    <p:sldId id="258" r:id="rId7"/>
    <p:sldId id="260" r:id="rId8"/>
    <p:sldId id="265" r:id="rId9"/>
    <p:sldId id="261" r:id="rId10"/>
    <p:sldId id="266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20CC19-E82B-4501-8271-BFE627CCDC3B}" v="19" dt="2024-02-14T21:32:55.66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7" autoAdjust="0"/>
    <p:restoredTop sz="94660"/>
  </p:normalViewPr>
  <p:slideViewPr>
    <p:cSldViewPr snapToGrid="0">
      <p:cViewPr varScale="1">
        <p:scale>
          <a:sx n="83" d="100"/>
          <a:sy n="83" d="100"/>
        </p:scale>
        <p:origin x="120" y="6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bbe, Matt" userId="e7b2514d-4398-40e4-8095-486b19547058" providerId="ADAL" clId="{FF20CC19-E82B-4501-8271-BFE627CCDC3B}"/>
    <pc:docChg chg="undo custSel addSld delSld modSld sldOrd">
      <pc:chgData name="Rabbe, Matt" userId="e7b2514d-4398-40e4-8095-486b19547058" providerId="ADAL" clId="{FF20CC19-E82B-4501-8271-BFE627CCDC3B}" dt="2024-02-14T21:32:55.649" v="5866" actId="1076"/>
      <pc:docMkLst>
        <pc:docMk/>
      </pc:docMkLst>
      <pc:sldChg chg="addSp modSp mod">
        <pc:chgData name="Rabbe, Matt" userId="e7b2514d-4398-40e4-8095-486b19547058" providerId="ADAL" clId="{FF20CC19-E82B-4501-8271-BFE627CCDC3B}" dt="2024-02-14T21:24:53.761" v="5711" actId="20577"/>
        <pc:sldMkLst>
          <pc:docMk/>
          <pc:sldMk cId="1574337228" sldId="257"/>
        </pc:sldMkLst>
        <pc:spChg chg="mod">
          <ac:chgData name="Rabbe, Matt" userId="e7b2514d-4398-40e4-8095-486b19547058" providerId="ADAL" clId="{FF20CC19-E82B-4501-8271-BFE627CCDC3B}" dt="2024-02-08T15:29:40.150" v="3393" actId="122"/>
          <ac:spMkLst>
            <pc:docMk/>
            <pc:sldMk cId="1574337228" sldId="257"/>
            <ac:spMk id="2" creationId="{F78BFB22-E777-A978-1BEC-C0EBA206BBCE}"/>
          </ac:spMkLst>
        </pc:spChg>
        <pc:spChg chg="mod">
          <ac:chgData name="Rabbe, Matt" userId="e7b2514d-4398-40e4-8095-486b19547058" providerId="ADAL" clId="{FF20CC19-E82B-4501-8271-BFE627CCDC3B}" dt="2024-02-14T21:24:53.761" v="5711" actId="20577"/>
          <ac:spMkLst>
            <pc:docMk/>
            <pc:sldMk cId="1574337228" sldId="257"/>
            <ac:spMk id="3" creationId="{E8AD47FF-7DB2-C230-E929-EDA7846154FC}"/>
          </ac:spMkLst>
        </pc:spChg>
        <pc:spChg chg="add mod">
          <ac:chgData name="Rabbe, Matt" userId="e7b2514d-4398-40e4-8095-486b19547058" providerId="ADAL" clId="{FF20CC19-E82B-4501-8271-BFE627CCDC3B}" dt="2024-02-13T21:07:49.343" v="5417" actId="1076"/>
          <ac:spMkLst>
            <pc:docMk/>
            <pc:sldMk cId="1574337228" sldId="257"/>
            <ac:spMk id="4" creationId="{713945ED-CD06-1E47-F722-8962A512123E}"/>
          </ac:spMkLst>
        </pc:spChg>
      </pc:sldChg>
      <pc:sldChg chg="addSp modSp mod ord">
        <pc:chgData name="Rabbe, Matt" userId="e7b2514d-4398-40e4-8095-486b19547058" providerId="ADAL" clId="{FF20CC19-E82B-4501-8271-BFE627CCDC3B}" dt="2024-02-13T21:11:30.623" v="5504" actId="20577"/>
        <pc:sldMkLst>
          <pc:docMk/>
          <pc:sldMk cId="4151533657" sldId="258"/>
        </pc:sldMkLst>
        <pc:spChg chg="mod">
          <ac:chgData name="Rabbe, Matt" userId="e7b2514d-4398-40e4-8095-486b19547058" providerId="ADAL" clId="{FF20CC19-E82B-4501-8271-BFE627CCDC3B}" dt="2024-02-13T21:11:30.623" v="5504" actId="20577"/>
          <ac:spMkLst>
            <pc:docMk/>
            <pc:sldMk cId="4151533657" sldId="258"/>
            <ac:spMk id="3" creationId="{B188D6C7-C9CF-57E1-7754-EB673203BC97}"/>
          </ac:spMkLst>
        </pc:spChg>
        <pc:picChg chg="add mod">
          <ac:chgData name="Rabbe, Matt" userId="e7b2514d-4398-40e4-8095-486b19547058" providerId="ADAL" clId="{FF20CC19-E82B-4501-8271-BFE627CCDC3B}" dt="2024-02-13T20:57:10.464" v="5209" actId="1076"/>
          <ac:picMkLst>
            <pc:docMk/>
            <pc:sldMk cId="4151533657" sldId="258"/>
            <ac:picMk id="5" creationId="{2ADACCAF-F8AD-46CC-9CA0-1E93A25E148E}"/>
          </ac:picMkLst>
        </pc:picChg>
      </pc:sldChg>
      <pc:sldChg chg="modSp new mod">
        <pc:chgData name="Rabbe, Matt" userId="e7b2514d-4398-40e4-8095-486b19547058" providerId="ADAL" clId="{FF20CC19-E82B-4501-8271-BFE627CCDC3B}" dt="2024-02-14T21:26:18.114" v="5750" actId="20577"/>
        <pc:sldMkLst>
          <pc:docMk/>
          <pc:sldMk cId="373849089" sldId="259"/>
        </pc:sldMkLst>
        <pc:spChg chg="mod">
          <ac:chgData name="Rabbe, Matt" userId="e7b2514d-4398-40e4-8095-486b19547058" providerId="ADAL" clId="{FF20CC19-E82B-4501-8271-BFE627CCDC3B}" dt="2024-02-13T20:49:04.945" v="5056" actId="20577"/>
          <ac:spMkLst>
            <pc:docMk/>
            <pc:sldMk cId="373849089" sldId="259"/>
            <ac:spMk id="2" creationId="{20A278B9-DAD1-2597-C83D-08D0EE210602}"/>
          </ac:spMkLst>
        </pc:spChg>
        <pc:spChg chg="mod">
          <ac:chgData name="Rabbe, Matt" userId="e7b2514d-4398-40e4-8095-486b19547058" providerId="ADAL" clId="{FF20CC19-E82B-4501-8271-BFE627CCDC3B}" dt="2024-02-14T21:26:18.114" v="5750" actId="20577"/>
          <ac:spMkLst>
            <pc:docMk/>
            <pc:sldMk cId="373849089" sldId="259"/>
            <ac:spMk id="3" creationId="{AF7D87D4-856B-ED7C-9491-51135A9213F7}"/>
          </ac:spMkLst>
        </pc:spChg>
      </pc:sldChg>
      <pc:sldChg chg="modSp mod">
        <pc:chgData name="Rabbe, Matt" userId="e7b2514d-4398-40e4-8095-486b19547058" providerId="ADAL" clId="{FF20CC19-E82B-4501-8271-BFE627CCDC3B}" dt="2024-02-14T21:29:47.429" v="5816" actId="20577"/>
        <pc:sldMkLst>
          <pc:docMk/>
          <pc:sldMk cId="131320773" sldId="260"/>
        </pc:sldMkLst>
        <pc:spChg chg="mod">
          <ac:chgData name="Rabbe, Matt" userId="e7b2514d-4398-40e4-8095-486b19547058" providerId="ADAL" clId="{FF20CC19-E82B-4501-8271-BFE627CCDC3B}" dt="2024-02-14T21:29:47.429" v="5816" actId="20577"/>
          <ac:spMkLst>
            <pc:docMk/>
            <pc:sldMk cId="131320773" sldId="260"/>
            <ac:spMk id="3" creationId="{C4CBC0C2-A7DF-1029-B45F-034CA3228524}"/>
          </ac:spMkLst>
        </pc:spChg>
      </pc:sldChg>
      <pc:sldChg chg="modSp new del mod">
        <pc:chgData name="Rabbe, Matt" userId="e7b2514d-4398-40e4-8095-486b19547058" providerId="ADAL" clId="{FF20CC19-E82B-4501-8271-BFE627CCDC3B}" dt="2024-02-13T20:02:31.289" v="4142" actId="2696"/>
        <pc:sldMkLst>
          <pc:docMk/>
          <pc:sldMk cId="610265726" sldId="260"/>
        </pc:sldMkLst>
        <pc:spChg chg="mod">
          <ac:chgData name="Rabbe, Matt" userId="e7b2514d-4398-40e4-8095-486b19547058" providerId="ADAL" clId="{FF20CC19-E82B-4501-8271-BFE627CCDC3B}" dt="2024-02-08T15:29:52.767" v="3395" actId="122"/>
          <ac:spMkLst>
            <pc:docMk/>
            <pc:sldMk cId="610265726" sldId="260"/>
            <ac:spMk id="2" creationId="{9640F988-2213-FCF8-43FD-03CC47B08111}"/>
          </ac:spMkLst>
        </pc:spChg>
        <pc:spChg chg="mod">
          <ac:chgData name="Rabbe, Matt" userId="e7b2514d-4398-40e4-8095-486b19547058" providerId="ADAL" clId="{FF20CC19-E82B-4501-8271-BFE627CCDC3B}" dt="2024-02-06T20:59:37.240" v="1431" actId="20577"/>
          <ac:spMkLst>
            <pc:docMk/>
            <pc:sldMk cId="610265726" sldId="260"/>
            <ac:spMk id="3" creationId="{C4CBC0C2-A7DF-1029-B45F-034CA3228524}"/>
          </ac:spMkLst>
        </pc:spChg>
      </pc:sldChg>
      <pc:sldChg chg="addSp modSp new mod">
        <pc:chgData name="Rabbe, Matt" userId="e7b2514d-4398-40e4-8095-486b19547058" providerId="ADAL" clId="{FF20CC19-E82B-4501-8271-BFE627CCDC3B}" dt="2024-02-13T21:12:42.957" v="5506" actId="20577"/>
        <pc:sldMkLst>
          <pc:docMk/>
          <pc:sldMk cId="175432324" sldId="261"/>
        </pc:sldMkLst>
        <pc:spChg chg="mod">
          <ac:chgData name="Rabbe, Matt" userId="e7b2514d-4398-40e4-8095-486b19547058" providerId="ADAL" clId="{FF20CC19-E82B-4501-8271-BFE627CCDC3B}" dt="2024-02-13T21:12:42.957" v="5506" actId="20577"/>
          <ac:spMkLst>
            <pc:docMk/>
            <pc:sldMk cId="175432324" sldId="261"/>
            <ac:spMk id="2" creationId="{2FFE3BB3-30D2-FDED-7323-072D63090D67}"/>
          </ac:spMkLst>
        </pc:spChg>
        <pc:spChg chg="mod">
          <ac:chgData name="Rabbe, Matt" userId="e7b2514d-4398-40e4-8095-486b19547058" providerId="ADAL" clId="{FF20CC19-E82B-4501-8271-BFE627CCDC3B}" dt="2024-02-13T21:06:09.443" v="5407" actId="6549"/>
          <ac:spMkLst>
            <pc:docMk/>
            <pc:sldMk cId="175432324" sldId="261"/>
            <ac:spMk id="3" creationId="{3030F6A4-FE9F-6FD1-0D82-1C9306937C4E}"/>
          </ac:spMkLst>
        </pc:spChg>
        <pc:spChg chg="add mod">
          <ac:chgData name="Rabbe, Matt" userId="e7b2514d-4398-40e4-8095-486b19547058" providerId="ADAL" clId="{FF20CC19-E82B-4501-8271-BFE627CCDC3B}" dt="2024-02-06T21:08:29.095" v="1724" actId="14100"/>
          <ac:spMkLst>
            <pc:docMk/>
            <pc:sldMk cId="175432324" sldId="261"/>
            <ac:spMk id="6" creationId="{5E82D750-7ED7-18BC-9645-1D449DE4965E}"/>
          </ac:spMkLst>
        </pc:spChg>
        <pc:spChg chg="add mod">
          <ac:chgData name="Rabbe, Matt" userId="e7b2514d-4398-40e4-8095-486b19547058" providerId="ADAL" clId="{FF20CC19-E82B-4501-8271-BFE627CCDC3B}" dt="2024-02-06T21:13:49.664" v="1742" actId="1076"/>
          <ac:spMkLst>
            <pc:docMk/>
            <pc:sldMk cId="175432324" sldId="261"/>
            <ac:spMk id="9" creationId="{A156FEFB-B069-0306-7AA3-53F540B3C287}"/>
          </ac:spMkLst>
        </pc:spChg>
        <pc:picChg chg="add mod">
          <ac:chgData name="Rabbe, Matt" userId="e7b2514d-4398-40e4-8095-486b19547058" providerId="ADAL" clId="{FF20CC19-E82B-4501-8271-BFE627CCDC3B}" dt="2024-02-06T21:07:46.142" v="1719" actId="1076"/>
          <ac:picMkLst>
            <pc:docMk/>
            <pc:sldMk cId="175432324" sldId="261"/>
            <ac:picMk id="5" creationId="{1D0A2B4E-4604-FE57-BF24-77F89999D821}"/>
          </ac:picMkLst>
        </pc:picChg>
        <pc:picChg chg="add mod">
          <ac:chgData name="Rabbe, Matt" userId="e7b2514d-4398-40e4-8095-486b19547058" providerId="ADAL" clId="{FF20CC19-E82B-4501-8271-BFE627CCDC3B}" dt="2024-02-13T21:06:19.349" v="5408" actId="1076"/>
          <ac:picMkLst>
            <pc:docMk/>
            <pc:sldMk cId="175432324" sldId="261"/>
            <ac:picMk id="7" creationId="{50FEE794-2090-CED9-0AC0-F19C53C57E59}"/>
          </ac:picMkLst>
        </pc:picChg>
        <pc:picChg chg="add mod">
          <ac:chgData name="Rabbe, Matt" userId="e7b2514d-4398-40e4-8095-486b19547058" providerId="ADAL" clId="{FF20CC19-E82B-4501-8271-BFE627CCDC3B}" dt="2024-02-06T21:10:50.551" v="1727" actId="14100"/>
          <ac:picMkLst>
            <pc:docMk/>
            <pc:sldMk cId="175432324" sldId="261"/>
            <ac:picMk id="8" creationId="{710EDB3B-0C0C-0374-7025-B8A238509AF6}"/>
          </ac:picMkLst>
        </pc:picChg>
        <pc:picChg chg="add mod">
          <ac:chgData name="Rabbe, Matt" userId="e7b2514d-4398-40e4-8095-486b19547058" providerId="ADAL" clId="{FF20CC19-E82B-4501-8271-BFE627CCDC3B}" dt="2024-02-06T21:13:37.048" v="1740" actId="1076"/>
          <ac:picMkLst>
            <pc:docMk/>
            <pc:sldMk cId="175432324" sldId="261"/>
            <ac:picMk id="11" creationId="{A6DF086B-414D-859B-4F30-9C207E6DCEB8}"/>
          </ac:picMkLst>
        </pc:picChg>
      </pc:sldChg>
      <pc:sldChg chg="addSp delSp modSp new mod">
        <pc:chgData name="Rabbe, Matt" userId="e7b2514d-4398-40e4-8095-486b19547058" providerId="ADAL" clId="{FF20CC19-E82B-4501-8271-BFE627CCDC3B}" dt="2024-02-13T20:07:48.904" v="4254" actId="122"/>
        <pc:sldMkLst>
          <pc:docMk/>
          <pc:sldMk cId="1017259554" sldId="262"/>
        </pc:sldMkLst>
        <pc:spChg chg="mod">
          <ac:chgData name="Rabbe, Matt" userId="e7b2514d-4398-40e4-8095-486b19547058" providerId="ADAL" clId="{FF20CC19-E82B-4501-8271-BFE627CCDC3B}" dt="2024-02-13T20:07:48.904" v="4254" actId="122"/>
          <ac:spMkLst>
            <pc:docMk/>
            <pc:sldMk cId="1017259554" sldId="262"/>
            <ac:spMk id="2" creationId="{633BC266-83BD-A9B6-C406-A9E1B9898E05}"/>
          </ac:spMkLst>
        </pc:spChg>
        <pc:spChg chg="del">
          <ac:chgData name="Rabbe, Matt" userId="e7b2514d-4398-40e4-8095-486b19547058" providerId="ADAL" clId="{FF20CC19-E82B-4501-8271-BFE627CCDC3B}" dt="2024-02-08T15:04:47.661" v="1823"/>
          <ac:spMkLst>
            <pc:docMk/>
            <pc:sldMk cId="1017259554" sldId="262"/>
            <ac:spMk id="3" creationId="{032C71E0-078A-CC5C-642C-15C3A51737CD}"/>
          </ac:spMkLst>
        </pc:spChg>
        <pc:graphicFrameChg chg="add mod">
          <ac:chgData name="Rabbe, Matt" userId="e7b2514d-4398-40e4-8095-486b19547058" providerId="ADAL" clId="{FF20CC19-E82B-4501-8271-BFE627CCDC3B}" dt="2024-02-08T15:04:47.661" v="1823"/>
          <ac:graphicFrameMkLst>
            <pc:docMk/>
            <pc:sldMk cId="1017259554" sldId="262"/>
            <ac:graphicFrameMk id="6" creationId="{154674AD-6D42-E18A-06AD-DF5E79D1F036}"/>
          </ac:graphicFrameMkLst>
        </pc:graphicFrameChg>
      </pc:sldChg>
      <pc:sldChg chg="addSp modSp new mod">
        <pc:chgData name="Rabbe, Matt" userId="e7b2514d-4398-40e4-8095-486b19547058" providerId="ADAL" clId="{FF20CC19-E82B-4501-8271-BFE627CCDC3B}" dt="2024-02-14T21:27:56.722" v="5791" actId="20577"/>
        <pc:sldMkLst>
          <pc:docMk/>
          <pc:sldMk cId="1368417785" sldId="263"/>
        </pc:sldMkLst>
        <pc:spChg chg="mod">
          <ac:chgData name="Rabbe, Matt" userId="e7b2514d-4398-40e4-8095-486b19547058" providerId="ADAL" clId="{FF20CC19-E82B-4501-8271-BFE627CCDC3B}" dt="2024-02-13T20:08:05.350" v="4264" actId="20577"/>
          <ac:spMkLst>
            <pc:docMk/>
            <pc:sldMk cId="1368417785" sldId="263"/>
            <ac:spMk id="2" creationId="{278AF167-368B-A2B1-29FF-68B976866A15}"/>
          </ac:spMkLst>
        </pc:spChg>
        <pc:spChg chg="mod">
          <ac:chgData name="Rabbe, Matt" userId="e7b2514d-4398-40e4-8095-486b19547058" providerId="ADAL" clId="{FF20CC19-E82B-4501-8271-BFE627CCDC3B}" dt="2024-02-14T21:27:56.722" v="5791" actId="20577"/>
          <ac:spMkLst>
            <pc:docMk/>
            <pc:sldMk cId="1368417785" sldId="263"/>
            <ac:spMk id="3" creationId="{32085ECE-B429-1EC3-5BB3-DAF146B9C3FF}"/>
          </ac:spMkLst>
        </pc:spChg>
        <pc:picChg chg="add mod">
          <ac:chgData name="Rabbe, Matt" userId="e7b2514d-4398-40e4-8095-486b19547058" providerId="ADAL" clId="{FF20CC19-E82B-4501-8271-BFE627CCDC3B}" dt="2024-02-14T21:26:56.627" v="5751" actId="1076"/>
          <ac:picMkLst>
            <pc:docMk/>
            <pc:sldMk cId="1368417785" sldId="263"/>
            <ac:picMk id="5" creationId="{A085DCE4-E75E-D872-F543-1C43DD4D5DCD}"/>
          </ac:picMkLst>
        </pc:picChg>
      </pc:sldChg>
      <pc:sldChg chg="addSp delSp modSp new del mod">
        <pc:chgData name="Rabbe, Matt" userId="e7b2514d-4398-40e4-8095-486b19547058" providerId="ADAL" clId="{FF20CC19-E82B-4501-8271-BFE627CCDC3B}" dt="2024-02-08T15:28:28.930" v="3363" actId="47"/>
        <pc:sldMkLst>
          <pc:docMk/>
          <pc:sldMk cId="4241906646" sldId="264"/>
        </pc:sldMkLst>
        <pc:spChg chg="mod">
          <ac:chgData name="Rabbe, Matt" userId="e7b2514d-4398-40e4-8095-486b19547058" providerId="ADAL" clId="{FF20CC19-E82B-4501-8271-BFE627CCDC3B}" dt="2024-02-08T15:14:01.723" v="2556" actId="20577"/>
          <ac:spMkLst>
            <pc:docMk/>
            <pc:sldMk cId="4241906646" sldId="264"/>
            <ac:spMk id="2" creationId="{B4BBA971-04E2-2EA9-FBE3-C1C272EB295E}"/>
          </ac:spMkLst>
        </pc:spChg>
        <pc:spChg chg="del">
          <ac:chgData name="Rabbe, Matt" userId="e7b2514d-4398-40e4-8095-486b19547058" providerId="ADAL" clId="{FF20CC19-E82B-4501-8271-BFE627CCDC3B}" dt="2024-02-08T15:17:35.861" v="2557"/>
          <ac:spMkLst>
            <pc:docMk/>
            <pc:sldMk cId="4241906646" sldId="264"/>
            <ac:spMk id="3" creationId="{70E85823-C3AF-79E6-78E6-84D5F5868891}"/>
          </ac:spMkLst>
        </pc:spChg>
        <pc:spChg chg="add del mod">
          <ac:chgData name="Rabbe, Matt" userId="e7b2514d-4398-40e4-8095-486b19547058" providerId="ADAL" clId="{FF20CC19-E82B-4501-8271-BFE627CCDC3B}" dt="2024-02-08T15:18:29.760" v="2565"/>
          <ac:spMkLst>
            <pc:docMk/>
            <pc:sldMk cId="4241906646" sldId="264"/>
            <ac:spMk id="6" creationId="{510BE9DC-028D-D175-1912-AF5D482E3EEE}"/>
          </ac:spMkLst>
        </pc:spChg>
        <pc:picChg chg="add mod">
          <ac:chgData name="Rabbe, Matt" userId="e7b2514d-4398-40e4-8095-486b19547058" providerId="ADAL" clId="{FF20CC19-E82B-4501-8271-BFE627CCDC3B}" dt="2024-02-08T15:18:02.738" v="2562" actId="1076"/>
          <ac:picMkLst>
            <pc:docMk/>
            <pc:sldMk cId="4241906646" sldId="264"/>
            <ac:picMk id="5" creationId="{1F5C3F6D-6262-31D1-E9C7-608566B1885B}"/>
          </ac:picMkLst>
        </pc:picChg>
      </pc:sldChg>
      <pc:sldChg chg="addSp modSp new mod">
        <pc:chgData name="Rabbe, Matt" userId="e7b2514d-4398-40e4-8095-486b19547058" providerId="ADAL" clId="{FF20CC19-E82B-4501-8271-BFE627CCDC3B}" dt="2024-02-13T21:02:35.310" v="5386" actId="20577"/>
        <pc:sldMkLst>
          <pc:docMk/>
          <pc:sldMk cId="1057814265" sldId="265"/>
        </pc:sldMkLst>
        <pc:spChg chg="mod">
          <ac:chgData name="Rabbe, Matt" userId="e7b2514d-4398-40e4-8095-486b19547058" providerId="ADAL" clId="{FF20CC19-E82B-4501-8271-BFE627CCDC3B}" dt="2024-02-08T15:18:58.846" v="2591" actId="20577"/>
          <ac:spMkLst>
            <pc:docMk/>
            <pc:sldMk cId="1057814265" sldId="265"/>
            <ac:spMk id="2" creationId="{3465EF54-4DCD-CA0B-E654-7C17C57B0587}"/>
          </ac:spMkLst>
        </pc:spChg>
        <pc:spChg chg="mod">
          <ac:chgData name="Rabbe, Matt" userId="e7b2514d-4398-40e4-8095-486b19547058" providerId="ADAL" clId="{FF20CC19-E82B-4501-8271-BFE627CCDC3B}" dt="2024-02-13T21:02:35.310" v="5386" actId="20577"/>
          <ac:spMkLst>
            <pc:docMk/>
            <pc:sldMk cId="1057814265" sldId="265"/>
            <ac:spMk id="3" creationId="{7F1B6670-E34E-727C-F178-9D61E25A6550}"/>
          </ac:spMkLst>
        </pc:spChg>
        <pc:picChg chg="add mod">
          <ac:chgData name="Rabbe, Matt" userId="e7b2514d-4398-40e4-8095-486b19547058" providerId="ADAL" clId="{FF20CC19-E82B-4501-8271-BFE627CCDC3B}" dt="2024-02-08T15:24:21.614" v="3009" actId="1076"/>
          <ac:picMkLst>
            <pc:docMk/>
            <pc:sldMk cId="1057814265" sldId="265"/>
            <ac:picMk id="4" creationId="{72343AD8-8309-8461-E0A7-EC5C20C515F6}"/>
          </ac:picMkLst>
        </pc:picChg>
      </pc:sldChg>
      <pc:sldChg chg="addSp delSp modSp new mod">
        <pc:chgData name="Rabbe, Matt" userId="e7b2514d-4398-40e4-8095-486b19547058" providerId="ADAL" clId="{FF20CC19-E82B-4501-8271-BFE627CCDC3B}" dt="2024-02-14T21:32:55.649" v="5866" actId="1076"/>
        <pc:sldMkLst>
          <pc:docMk/>
          <pc:sldMk cId="3042697980" sldId="266"/>
        </pc:sldMkLst>
        <pc:spChg chg="mod">
          <ac:chgData name="Rabbe, Matt" userId="e7b2514d-4398-40e4-8095-486b19547058" providerId="ADAL" clId="{FF20CC19-E82B-4501-8271-BFE627CCDC3B}" dt="2024-02-14T21:31:43.763" v="5861" actId="20577"/>
          <ac:spMkLst>
            <pc:docMk/>
            <pc:sldMk cId="3042697980" sldId="266"/>
            <ac:spMk id="2" creationId="{9B86E510-A471-EDFF-438B-FB4F17F60B09}"/>
          </ac:spMkLst>
        </pc:spChg>
        <pc:spChg chg="del">
          <ac:chgData name="Rabbe, Matt" userId="e7b2514d-4398-40e4-8095-486b19547058" providerId="ADAL" clId="{FF20CC19-E82B-4501-8271-BFE627CCDC3B}" dt="2024-02-14T21:32:40.239" v="5862"/>
          <ac:spMkLst>
            <pc:docMk/>
            <pc:sldMk cId="3042697980" sldId="266"/>
            <ac:spMk id="3" creationId="{A8AF587B-620A-87EB-7F59-7CAC91342907}"/>
          </ac:spMkLst>
        </pc:spChg>
        <pc:picChg chg="add mod">
          <ac:chgData name="Rabbe, Matt" userId="e7b2514d-4398-40e4-8095-486b19547058" providerId="ADAL" clId="{FF20CC19-E82B-4501-8271-BFE627CCDC3B}" dt="2024-02-14T21:32:55.649" v="5866" actId="1076"/>
          <ac:picMkLst>
            <pc:docMk/>
            <pc:sldMk cId="3042697980" sldId="266"/>
            <ac:picMk id="1026" creationId="{FA1786E5-8578-C1C2-7688-25D5B884AD11}"/>
          </ac:picMkLst>
        </pc:picChg>
      </pc:sldChg>
      <pc:sldChg chg="modSp new del mod">
        <pc:chgData name="Rabbe, Matt" userId="e7b2514d-4398-40e4-8095-486b19547058" providerId="ADAL" clId="{FF20CC19-E82B-4501-8271-BFE627CCDC3B}" dt="2024-02-13T21:12:12.328" v="5505" actId="2696"/>
        <pc:sldMkLst>
          <pc:docMk/>
          <pc:sldMk cId="3876613913" sldId="266"/>
        </pc:sldMkLst>
        <pc:spChg chg="mod">
          <ac:chgData name="Rabbe, Matt" userId="e7b2514d-4398-40e4-8095-486b19547058" providerId="ADAL" clId="{FF20CC19-E82B-4501-8271-BFE627CCDC3B}" dt="2024-02-08T15:34:58.152" v="3637" actId="20577"/>
          <ac:spMkLst>
            <pc:docMk/>
            <pc:sldMk cId="3876613913" sldId="266"/>
            <ac:spMk id="2" creationId="{AA0B4C5E-BF4A-4EFD-5B4E-DD311AA734F4}"/>
          </ac:spMkLst>
        </pc:spChg>
        <pc:spChg chg="mod">
          <ac:chgData name="Rabbe, Matt" userId="e7b2514d-4398-40e4-8095-486b19547058" providerId="ADAL" clId="{FF20CC19-E82B-4501-8271-BFE627CCDC3B}" dt="2024-02-08T15:42:26.564" v="3825" actId="27636"/>
          <ac:spMkLst>
            <pc:docMk/>
            <pc:sldMk cId="3876613913" sldId="266"/>
            <ac:spMk id="3" creationId="{157BFD2F-F372-0A87-4410-2C8A1A89B895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# Crane groups November 15 or later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Sheet1!$A$2:$A$31</c:f>
              <c:numCache>
                <c:formatCode>General</c:formatCode>
                <c:ptCount val="30"/>
                <c:pt idx="0">
                  <c:v>2023</c:v>
                </c:pt>
                <c:pt idx="1">
                  <c:v>2022</c:v>
                </c:pt>
                <c:pt idx="2">
                  <c:v>2021</c:v>
                </c:pt>
                <c:pt idx="3">
                  <c:v>2020</c:v>
                </c:pt>
                <c:pt idx="4">
                  <c:v>2019</c:v>
                </c:pt>
                <c:pt idx="5">
                  <c:v>2018</c:v>
                </c:pt>
                <c:pt idx="6">
                  <c:v>2017</c:v>
                </c:pt>
                <c:pt idx="7">
                  <c:v>2016</c:v>
                </c:pt>
                <c:pt idx="8">
                  <c:v>2015</c:v>
                </c:pt>
                <c:pt idx="9">
                  <c:v>2014</c:v>
                </c:pt>
                <c:pt idx="10">
                  <c:v>2013</c:v>
                </c:pt>
                <c:pt idx="11">
                  <c:v>2012</c:v>
                </c:pt>
                <c:pt idx="12">
                  <c:v>2011</c:v>
                </c:pt>
                <c:pt idx="13">
                  <c:v>2010</c:v>
                </c:pt>
                <c:pt idx="14">
                  <c:v>2009</c:v>
                </c:pt>
                <c:pt idx="15">
                  <c:v>2008</c:v>
                </c:pt>
                <c:pt idx="16">
                  <c:v>2007</c:v>
                </c:pt>
                <c:pt idx="17">
                  <c:v>2006</c:v>
                </c:pt>
                <c:pt idx="18">
                  <c:v>2005</c:v>
                </c:pt>
                <c:pt idx="19">
                  <c:v>2004</c:v>
                </c:pt>
                <c:pt idx="20">
                  <c:v>2003</c:v>
                </c:pt>
                <c:pt idx="21">
                  <c:v>2002</c:v>
                </c:pt>
                <c:pt idx="22">
                  <c:v>2001</c:v>
                </c:pt>
                <c:pt idx="23">
                  <c:v>2000</c:v>
                </c:pt>
                <c:pt idx="24">
                  <c:v>1999</c:v>
                </c:pt>
                <c:pt idx="25">
                  <c:v>1998</c:v>
                </c:pt>
                <c:pt idx="26">
                  <c:v>1997</c:v>
                </c:pt>
                <c:pt idx="27">
                  <c:v>1996</c:v>
                </c:pt>
                <c:pt idx="28">
                  <c:v>1995</c:v>
                </c:pt>
                <c:pt idx="29">
                  <c:v>1994</c:v>
                </c:pt>
              </c:numCache>
            </c:numRef>
          </c:xVal>
          <c:yVal>
            <c:numRef>
              <c:f>Sheet1!$B$2:$B$31</c:f>
              <c:numCache>
                <c:formatCode>General</c:formatCode>
                <c:ptCount val="30"/>
                <c:pt idx="0">
                  <c:v>19</c:v>
                </c:pt>
                <c:pt idx="1">
                  <c:v>6</c:v>
                </c:pt>
                <c:pt idx="2">
                  <c:v>7</c:v>
                </c:pt>
                <c:pt idx="3">
                  <c:v>3</c:v>
                </c:pt>
                <c:pt idx="4">
                  <c:v>2</c:v>
                </c:pt>
                <c:pt idx="5">
                  <c:v>0</c:v>
                </c:pt>
                <c:pt idx="6">
                  <c:v>20</c:v>
                </c:pt>
                <c:pt idx="7">
                  <c:v>19</c:v>
                </c:pt>
                <c:pt idx="8">
                  <c:v>15</c:v>
                </c:pt>
                <c:pt idx="9">
                  <c:v>1</c:v>
                </c:pt>
                <c:pt idx="10">
                  <c:v>12</c:v>
                </c:pt>
                <c:pt idx="11">
                  <c:v>10</c:v>
                </c:pt>
                <c:pt idx="12">
                  <c:v>8</c:v>
                </c:pt>
                <c:pt idx="13">
                  <c:v>20</c:v>
                </c:pt>
                <c:pt idx="14">
                  <c:v>14</c:v>
                </c:pt>
                <c:pt idx="15">
                  <c:v>5</c:v>
                </c:pt>
                <c:pt idx="16">
                  <c:v>4</c:v>
                </c:pt>
                <c:pt idx="17">
                  <c:v>5</c:v>
                </c:pt>
                <c:pt idx="18">
                  <c:v>2</c:v>
                </c:pt>
                <c:pt idx="19">
                  <c:v>6</c:v>
                </c:pt>
                <c:pt idx="20">
                  <c:v>5</c:v>
                </c:pt>
                <c:pt idx="21">
                  <c:v>3</c:v>
                </c:pt>
                <c:pt idx="22">
                  <c:v>5</c:v>
                </c:pt>
                <c:pt idx="23">
                  <c:v>3</c:v>
                </c:pt>
                <c:pt idx="24">
                  <c:v>4</c:v>
                </c:pt>
                <c:pt idx="25">
                  <c:v>8</c:v>
                </c:pt>
                <c:pt idx="26">
                  <c:v>2</c:v>
                </c:pt>
                <c:pt idx="27">
                  <c:v>2</c:v>
                </c:pt>
                <c:pt idx="28">
                  <c:v>1</c:v>
                </c:pt>
                <c:pt idx="29">
                  <c:v>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AF78-45CB-B18C-E1AECA875C2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41917695"/>
        <c:axId val="457056591"/>
      </c:scatterChart>
      <c:valAx>
        <c:axId val="441917695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57056591"/>
        <c:crosses val="autoZero"/>
        <c:crossBetween val="midCat"/>
      </c:valAx>
      <c:valAx>
        <c:axId val="45705659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41917695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3905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158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309254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38643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30253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462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2887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54333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24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1389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4395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8186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5530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4670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957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190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71589F-6730-4CF3-BCF4-AF00642659C2}" type="datetimeFigureOut">
              <a:rPr lang="en-US" smtClean="0"/>
              <a:t>2/14/2024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DB85DAF-1E10-45F5-BDF3-7DB04EA9D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469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CCB839-BD56-A040-5CAE-9B317F2AEDF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Changes in Whooping Crane Migration Phenology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D03E7A5-50C4-BEE8-54C7-EB1BAFF6F31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5736" y="4430806"/>
            <a:ext cx="7766977" cy="1091279"/>
          </a:xfrm>
          <a:prstGeom prst="rect">
            <a:avLst/>
          </a:prstGeom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0BF63BC3-D102-6D35-6C2B-965C019859B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83006" y="4103456"/>
            <a:ext cx="4460263" cy="1091279"/>
          </a:xfrm>
        </p:spPr>
        <p:txBody>
          <a:bodyPr>
            <a:normAutofit lnSpcReduction="10000"/>
          </a:bodyPr>
          <a:lstStyle/>
          <a:p>
            <a:r>
              <a:rPr lang="en-US" dirty="0"/>
              <a:t>Matt Rabbe</a:t>
            </a:r>
          </a:p>
          <a:p>
            <a:r>
              <a:rPr lang="en-US" dirty="0"/>
              <a:t>February PRRIP Science Reporting Session</a:t>
            </a:r>
          </a:p>
          <a:p>
            <a:r>
              <a:rPr lang="en-US" dirty="0"/>
              <a:t>2024</a:t>
            </a:r>
          </a:p>
        </p:txBody>
      </p:sp>
      <p:pic>
        <p:nvPicPr>
          <p:cNvPr id="9" name="Picture 8" descr="A picture containing outdoor, snow, bird, skiing&#10;&#10;Description automatically generated">
            <a:extLst>
              <a:ext uri="{FF2B5EF4-FFF2-40B4-BE49-F238E27FC236}">
                <a16:creationId xmlns:a16="http://schemas.microsoft.com/office/drawing/2014/main" id="{9F7643A8-683E-BD9D-542B-CEAAEEDCFF2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368" y="3333195"/>
            <a:ext cx="5443611" cy="3629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6723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86E510-A471-EDFF-438B-FB4F17F60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Questions than Answers…?</a:t>
            </a:r>
          </a:p>
        </p:txBody>
      </p:sp>
      <p:pic>
        <p:nvPicPr>
          <p:cNvPr id="1026" name="Picture 2" descr="Explore questions GIFs">
            <a:extLst>
              <a:ext uri="{FF2B5EF4-FFF2-40B4-BE49-F238E27FC236}">
                <a16:creationId xmlns:a16="http://schemas.microsoft.com/office/drawing/2014/main" id="{FA1786E5-8578-C1C2-7688-25D5B884AD11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2993" y="2025570"/>
            <a:ext cx="4049210" cy="404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26979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BFB22-E777-A978-1BEC-C0EBA206B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2023 Migration Lens- how did we get here?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AD47FF-7DB2-C230-E929-EDA7846154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19 Crane Groups in the USFWS public sightings database present in geographic migration range past November 15 (NE defined migration window end)</a:t>
            </a:r>
          </a:p>
          <a:p>
            <a:r>
              <a:rPr lang="en-US" dirty="0"/>
              <a:t>5 of those Crane Groups remained or first detected in December (all-time high)</a:t>
            </a:r>
          </a:p>
          <a:p>
            <a:r>
              <a:rPr lang="en-US" dirty="0"/>
              <a:t>2 of those Crane Groups remained into January (also a first)</a:t>
            </a:r>
          </a:p>
          <a:p>
            <a:r>
              <a:rPr lang="en-US" dirty="0"/>
              <a:t>Final Crane Group last observed January 10, 2024 on the Platte River in Nebraska</a:t>
            </a:r>
          </a:p>
          <a:p>
            <a:pPr lvl="1"/>
            <a:r>
              <a:rPr lang="en-US" dirty="0"/>
              <a:t>Final migration prompted by Polar Vortex, multiple blizzards, and sub-zero temps for 2 weeks</a:t>
            </a:r>
          </a:p>
          <a:p>
            <a:pPr lvl="1"/>
            <a:r>
              <a:rPr lang="en-US" dirty="0"/>
              <a:t>In absence of that, Nebraska’s winter in 2023/24, winter-</a:t>
            </a:r>
            <a:r>
              <a:rPr lang="en-US" dirty="0" err="1"/>
              <a:t>ish</a:t>
            </a:r>
            <a:r>
              <a:rPr lang="en-US" dirty="0"/>
              <a:t> habitat </a:t>
            </a:r>
          </a:p>
          <a:p>
            <a:pPr lvl="1"/>
            <a:r>
              <a:rPr lang="en-US" dirty="0"/>
              <a:t>Early February 2024, reverse migration occurring and waterfowl/sandhill cranes increasing again </a:t>
            </a:r>
          </a:p>
          <a:p>
            <a:pPr lvl="1"/>
            <a:r>
              <a:rPr lang="en-US" dirty="0"/>
              <a:t>Sandhill Crane and other waterfowl migration winter range shifting North </a:t>
            </a:r>
          </a:p>
        </p:txBody>
      </p:sp>
      <p:sp>
        <p:nvSpPr>
          <p:cNvPr id="4" name="Smiley Face 3">
            <a:extLst>
              <a:ext uri="{FF2B5EF4-FFF2-40B4-BE49-F238E27FC236}">
                <a16:creationId xmlns:a16="http://schemas.microsoft.com/office/drawing/2014/main" id="{713945ED-CD06-1E47-F722-8962A512123E}"/>
              </a:ext>
            </a:extLst>
          </p:cNvPr>
          <p:cNvSpPr/>
          <p:nvPr/>
        </p:nvSpPr>
        <p:spPr>
          <a:xfrm>
            <a:off x="7514376" y="4549365"/>
            <a:ext cx="362139" cy="316872"/>
          </a:xfrm>
          <a:prstGeom prst="smileyFace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337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278B9-DAD1-2597-C83D-08D0EE210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/>
              <a:t>Preliminary USFWS WC Public Sightings Migration Phenology Data Analysis</a:t>
            </a:r>
            <a:br>
              <a:rPr lang="en-US" dirty="0"/>
            </a:br>
            <a:r>
              <a:rPr lang="en-US" dirty="0"/>
              <a:t>Methods and Limitations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7D87D4-856B-ED7C-9491-51135A921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Wintering range has blurred, no distinct cutoff in geography or calendar dates</a:t>
            </a:r>
          </a:p>
          <a:p>
            <a:r>
              <a:rPr lang="en-US" dirty="0"/>
              <a:t>Removed all sightings in TX within counties along the coast; other TX counties </a:t>
            </a:r>
            <a:r>
              <a:rPr lang="en-US" b="1" u="sng" dirty="0"/>
              <a:t>assumed</a:t>
            </a:r>
            <a:r>
              <a:rPr lang="en-US" dirty="0"/>
              <a:t> to be migration</a:t>
            </a:r>
          </a:p>
          <a:p>
            <a:pPr lvl="1"/>
            <a:r>
              <a:rPr lang="en-US" dirty="0"/>
              <a:t>Analysis focuses on temporal use patterns with arbitrary geographic cutoff line</a:t>
            </a:r>
          </a:p>
          <a:p>
            <a:r>
              <a:rPr lang="en-US" dirty="0"/>
              <a:t>Unable to know in some instances whether it was Fall migration or reverse spring migration </a:t>
            </a:r>
          </a:p>
          <a:p>
            <a:pPr lvl="1"/>
            <a:r>
              <a:rPr lang="en-US" dirty="0"/>
              <a:t>February excluded-unknown whether Southern or Northern migration, February inconsistently categorized as both Fall and Spring historically</a:t>
            </a:r>
          </a:p>
          <a:p>
            <a:r>
              <a:rPr lang="en-US" dirty="0"/>
              <a:t>Evaluated last date observed, regardless of arrival date</a:t>
            </a:r>
          </a:p>
          <a:p>
            <a:r>
              <a:rPr lang="en-US" dirty="0"/>
              <a:t>Months of January denoted but no trend noted (more later)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849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BC266-83BD-A9B6-C406-A9E1B9898E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Trends of WC public sightings throughout the migration corridor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154674AD-6D42-E18A-06AD-DF5E79D1F036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677863" y="2160588"/>
          <a:ext cx="8596312" cy="3881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17259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8AF167-368B-A2B1-29FF-68B976866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November, December and January public sightings in migration?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085ECE-B429-1EC3-5BB3-DAF146B9C3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30 year period</a:t>
            </a:r>
          </a:p>
          <a:p>
            <a:r>
              <a:rPr lang="en-US" dirty="0"/>
              <a:t>Most recent 15 years (2009-2023) indicate a departure from 1</a:t>
            </a:r>
            <a:r>
              <a:rPr lang="en-US" baseline="30000" dirty="0"/>
              <a:t>st</a:t>
            </a:r>
            <a:r>
              <a:rPr lang="en-US" dirty="0"/>
              <a:t> 15 years (1994-2009)</a:t>
            </a:r>
          </a:p>
          <a:p>
            <a:r>
              <a:rPr lang="en-US" dirty="0"/>
              <a:t>Increase in migration sightings after mid-November</a:t>
            </a:r>
          </a:p>
          <a:p>
            <a:pPr lvl="1"/>
            <a:r>
              <a:rPr lang="en-US" dirty="0"/>
              <a:t>Highly variable but discernable beginning in 2009.</a:t>
            </a:r>
          </a:p>
          <a:p>
            <a:r>
              <a:rPr lang="en-US" dirty="0"/>
              <a:t># of December, January, and last observed migration sightings…</a:t>
            </a:r>
          </a:p>
          <a:p>
            <a:pPr lvl="1"/>
            <a:r>
              <a:rPr lang="en-US" dirty="0"/>
              <a:t>No discernable trend over the last 30 years</a:t>
            </a:r>
          </a:p>
          <a:p>
            <a:pPr lvl="1"/>
            <a:r>
              <a:rPr lang="en-US" dirty="0"/>
              <a:t>USFWS data in TX and OK likely under-represented</a:t>
            </a:r>
          </a:p>
          <a:p>
            <a:pPr lvl="1"/>
            <a:r>
              <a:rPr lang="en-US" dirty="0"/>
              <a:t>May miss December/January trends due to lack of reporting</a:t>
            </a:r>
          </a:p>
          <a:p>
            <a:r>
              <a:rPr lang="en-US" dirty="0"/>
              <a:t>2023 was an outlier; for now</a:t>
            </a:r>
          </a:p>
          <a:p>
            <a:pPr lvl="1"/>
            <a:r>
              <a:rPr lang="en-US" dirty="0"/>
              <a:t>First instance of </a:t>
            </a:r>
            <a:r>
              <a:rPr lang="en-US" u="sng" dirty="0"/>
              <a:t>multiple</a:t>
            </a:r>
            <a:r>
              <a:rPr lang="en-US" dirty="0"/>
              <a:t> crane groups in migration extending into January (crane groups in Kansas and Nebraska)</a:t>
            </a:r>
          </a:p>
          <a:p>
            <a:pPr lvl="1"/>
            <a:r>
              <a:rPr lang="en-US" dirty="0"/>
              <a:t>Record number (5) of total December crane groups in migration (previous record 3)</a:t>
            </a:r>
          </a:p>
          <a:p>
            <a:pPr lvl="1"/>
            <a:r>
              <a:rPr lang="en-US" dirty="0"/>
              <a:t>Record length of stay for any WC group in Nebraska (or anywhere in migration)</a:t>
            </a:r>
          </a:p>
          <a:p>
            <a:pPr lvl="1"/>
            <a:endParaRPr lang="en-US" dirty="0"/>
          </a:p>
        </p:txBody>
      </p:sp>
      <p:pic>
        <p:nvPicPr>
          <p:cNvPr id="5" name="Picture 4" descr="A picture containing text">
            <a:extLst>
              <a:ext uri="{FF2B5EF4-FFF2-40B4-BE49-F238E27FC236}">
                <a16:creationId xmlns:a16="http://schemas.microsoft.com/office/drawing/2014/main" id="{A085DCE4-E75E-D872-F543-1C43DD4D5D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7100" y="2865327"/>
            <a:ext cx="4556202" cy="18908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4177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E9E833-D1C0-1977-0618-55872CB667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Issues in USFWS public sightings Database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88D6C7-C9CF-57E1-7754-EB673203BC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Historically, no definitive decision on date vs. location</a:t>
            </a:r>
          </a:p>
          <a:p>
            <a:pPr lvl="1"/>
            <a:r>
              <a:rPr lang="en-US" dirty="0"/>
              <a:t>Should migration season be based on geography or calendar?</a:t>
            </a:r>
          </a:p>
          <a:p>
            <a:r>
              <a:rPr lang="en-US" dirty="0"/>
              <a:t>Geographic wintering range has continued to expand Northward in Texas blurring lines</a:t>
            </a:r>
          </a:p>
          <a:p>
            <a:r>
              <a:rPr lang="en-US" dirty="0"/>
              <a:t>Future likely where date outliers aren’t outliers</a:t>
            </a:r>
          </a:p>
          <a:p>
            <a:endParaRPr lang="en-US" dirty="0"/>
          </a:p>
        </p:txBody>
      </p:sp>
      <p:pic>
        <p:nvPicPr>
          <p:cNvPr id="5" name="Picture 4" descr="A person wearing glasses&#10;&#10;Description automatically generated with medium confidence">
            <a:extLst>
              <a:ext uri="{FF2B5EF4-FFF2-40B4-BE49-F238E27FC236}">
                <a16:creationId xmlns:a16="http://schemas.microsoft.com/office/drawing/2014/main" id="{2ADACCAF-F8AD-46CC-9CA0-1E93A25E14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4352" y="3503961"/>
            <a:ext cx="3414335" cy="310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5336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40F988-2213-FCF8-43FD-03CC47B08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Additional Limitations with USFWS Public Sightings Data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CBC0C2-A7DF-1029-B45F-034CA32285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Location bias potentially present in Southern states</a:t>
            </a:r>
          </a:p>
          <a:p>
            <a:r>
              <a:rPr lang="en-US" dirty="0"/>
              <a:t>Requires Participation	</a:t>
            </a:r>
          </a:p>
          <a:p>
            <a:pPr lvl="1"/>
            <a:r>
              <a:rPr lang="en-US" dirty="0"/>
              <a:t>Education/Outreach needed for public to engage in submitting sightings</a:t>
            </a:r>
          </a:p>
          <a:p>
            <a:pPr lvl="1"/>
            <a:r>
              <a:rPr lang="en-US" dirty="0"/>
              <a:t>State/Federal Partners in each state participation varies (perceived low participation in Southern portion of migration [OK and TX] vs. fly over states?)</a:t>
            </a:r>
          </a:p>
          <a:p>
            <a:pPr lvl="1"/>
            <a:r>
              <a:rPr lang="en-US" dirty="0"/>
              <a:t>Migration Sightings in TX are down over the last 10 years (public sightings)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207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65EF54-4DCD-CA0B-E654-7C17C57B05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What’s it all mean?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1B6670-E34E-727C-F178-9D61E25A65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766876"/>
            <a:ext cx="8596668" cy="3880773"/>
          </a:xfrm>
        </p:spPr>
        <p:txBody>
          <a:bodyPr/>
          <a:lstStyle/>
          <a:p>
            <a:r>
              <a:rPr lang="en-US" dirty="0"/>
              <a:t>Climate trends are highly variable</a:t>
            </a:r>
          </a:p>
          <a:p>
            <a:r>
              <a:rPr lang="en-US" dirty="0"/>
              <a:t>FACT- WC’s are expanding geographic wintering range North of the coast of TX- how far?</a:t>
            </a:r>
          </a:p>
          <a:p>
            <a:r>
              <a:rPr lang="en-US" dirty="0"/>
              <a:t>Temporal period spent wintering is likely decreasing (detection difficult)</a:t>
            </a:r>
          </a:p>
          <a:p>
            <a:pPr lvl="1"/>
            <a:r>
              <a:rPr lang="en-US" dirty="0"/>
              <a:t>USFWS database unable to track individuals; telemetry limited in temporal trends</a:t>
            </a:r>
          </a:p>
          <a:p>
            <a:r>
              <a:rPr lang="en-US" dirty="0"/>
              <a:t>December and January sightings have been occurring irregularly over the last 30 years</a:t>
            </a:r>
          </a:p>
          <a:p>
            <a:pPr lvl="1"/>
            <a:r>
              <a:rPr lang="en-US" dirty="0"/>
              <a:t>2023 was by far the latest migration in USFWS database </a:t>
            </a:r>
          </a:p>
          <a:p>
            <a:pPr lvl="1"/>
            <a:r>
              <a:rPr lang="en-US" dirty="0"/>
              <a:t>Records of confirmed migratory sightings after November 15 have increased over the past 30 years</a:t>
            </a:r>
          </a:p>
          <a:p>
            <a:pPr lvl="1"/>
            <a:r>
              <a:rPr lang="en-US" dirty="0"/>
              <a:t>Could shift into December/January more frequently in the future </a:t>
            </a:r>
          </a:p>
        </p:txBody>
      </p:sp>
      <p:pic>
        <p:nvPicPr>
          <p:cNvPr id="4" name="Content Placeholder 4" descr="A person holding a drink">
            <a:extLst>
              <a:ext uri="{FF2B5EF4-FFF2-40B4-BE49-F238E27FC236}">
                <a16:creationId xmlns:a16="http://schemas.microsoft.com/office/drawing/2014/main" id="{72343AD8-8309-8461-E0A7-EC5C20C515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828" y="334544"/>
            <a:ext cx="3395696" cy="2546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8142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E3BB3-30D2-FDED-7323-072D63090D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/>
              <a:t>Future Scenario?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30F6A4-FE9F-6FD1-0D82-1C9306937C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6258" y="1392500"/>
            <a:ext cx="8596668" cy="3880773"/>
          </a:xfrm>
        </p:spPr>
        <p:txBody>
          <a:bodyPr/>
          <a:lstStyle/>
          <a:p>
            <a:r>
              <a:rPr lang="en-US" dirty="0"/>
              <a:t>Migrate later, leave earlier = wintering shorter?</a:t>
            </a:r>
          </a:p>
          <a:p>
            <a:pPr lvl="1"/>
            <a:r>
              <a:rPr lang="en-US" dirty="0"/>
              <a:t>Physiologic, dietary, energetic/nutrient changes?</a:t>
            </a:r>
          </a:p>
          <a:p>
            <a:pPr lvl="2"/>
            <a:r>
              <a:rPr lang="en-US" dirty="0"/>
              <a:t>Blue Crab vs. catfish and corn</a:t>
            </a:r>
          </a:p>
        </p:txBody>
      </p:sp>
      <p:pic>
        <p:nvPicPr>
          <p:cNvPr id="5" name="Picture 4" descr="A white bird with a fish in its mouth&#10;&#10;Description automatically generated with low confidence">
            <a:extLst>
              <a:ext uri="{FF2B5EF4-FFF2-40B4-BE49-F238E27FC236}">
                <a16:creationId xmlns:a16="http://schemas.microsoft.com/office/drawing/2014/main" id="{1D0A2B4E-4604-FE57-BF24-77F89999D8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45" y="3332887"/>
            <a:ext cx="4784142" cy="318942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E82D750-7ED7-18BC-9645-1D449DE4965E}"/>
              </a:ext>
            </a:extLst>
          </p:cNvPr>
          <p:cNvSpPr txBox="1"/>
          <p:nvPr/>
        </p:nvSpPr>
        <p:spPr>
          <a:xfrm>
            <a:off x="5119687" y="4742935"/>
            <a:ext cx="540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OR</a:t>
            </a:r>
          </a:p>
        </p:txBody>
      </p:sp>
      <p:pic>
        <p:nvPicPr>
          <p:cNvPr id="8" name="Picture 7" descr="A group of birds standing in water&#10;&#10;Description automatically generated with medium confidence">
            <a:extLst>
              <a:ext uri="{FF2B5EF4-FFF2-40B4-BE49-F238E27FC236}">
                <a16:creationId xmlns:a16="http://schemas.microsoft.com/office/drawing/2014/main" id="{710EDB3B-0C0C-0374-7025-B8A238509A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8944" y="3332887"/>
            <a:ext cx="2937002" cy="3201112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A156FEFB-B069-0306-7AA3-53F540B3C287}"/>
              </a:ext>
            </a:extLst>
          </p:cNvPr>
          <p:cNvSpPr txBox="1"/>
          <p:nvPr/>
        </p:nvSpPr>
        <p:spPr>
          <a:xfrm>
            <a:off x="8651006" y="4742935"/>
            <a:ext cx="6134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AND</a:t>
            </a:r>
          </a:p>
        </p:txBody>
      </p:sp>
      <p:pic>
        <p:nvPicPr>
          <p:cNvPr id="11" name="Picture 10" descr="A group of birds sit in a field&#10;&#10;Description automatically generated with low confidence">
            <a:extLst>
              <a:ext uri="{FF2B5EF4-FFF2-40B4-BE49-F238E27FC236}">
                <a16:creationId xmlns:a16="http://schemas.microsoft.com/office/drawing/2014/main" id="{A6DF086B-414D-859B-4F30-9C207E6DCE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2926" y="3756138"/>
            <a:ext cx="2765437" cy="2138893"/>
          </a:xfrm>
          <a:prstGeom prst="rect">
            <a:avLst/>
          </a:prstGeom>
        </p:spPr>
      </p:pic>
      <p:pic>
        <p:nvPicPr>
          <p:cNvPr id="7" name="Picture 6" descr="A plate of food&#10;&#10;Description automatically generated with medium confidence">
            <a:extLst>
              <a:ext uri="{FF2B5EF4-FFF2-40B4-BE49-F238E27FC236}">
                <a16:creationId xmlns:a16="http://schemas.microsoft.com/office/drawing/2014/main" id="{50FEE794-2090-CED9-0AC0-F19C53C57E5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059" y="798312"/>
            <a:ext cx="2143125" cy="214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32324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781</TotalTime>
  <Words>659</Words>
  <Application>Microsoft Office PowerPoint</Application>
  <PresentationFormat>Widescreen</PresentationFormat>
  <Paragraphs>63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Trebuchet MS</vt:lpstr>
      <vt:lpstr>Wingdings 3</vt:lpstr>
      <vt:lpstr>Facet</vt:lpstr>
      <vt:lpstr>Changes in Whooping Crane Migration Phenology</vt:lpstr>
      <vt:lpstr>2023 Migration Lens- how did we get here?</vt:lpstr>
      <vt:lpstr>Preliminary USFWS WC Public Sightings Migration Phenology Data Analysis Methods and Limitations</vt:lpstr>
      <vt:lpstr>Trends of WC public sightings throughout the migration corridor</vt:lpstr>
      <vt:lpstr>November, December and January public sightings in migration?</vt:lpstr>
      <vt:lpstr>Issues in USFWS public sightings Database</vt:lpstr>
      <vt:lpstr>Additional Limitations with USFWS Public Sightings Data </vt:lpstr>
      <vt:lpstr>What’s it all mean?</vt:lpstr>
      <vt:lpstr>Future Scenario?</vt:lpstr>
      <vt:lpstr>More Questions than Answers…?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Changes in Whooping Crane Migration Phenology</dc:title>
  <dc:creator>Rabbe, Matt</dc:creator>
  <cp:lastModifiedBy>Rabbe, Matt</cp:lastModifiedBy>
  <cp:revision>1</cp:revision>
  <dcterms:created xsi:type="dcterms:W3CDTF">2024-02-05T19:29:50Z</dcterms:created>
  <dcterms:modified xsi:type="dcterms:W3CDTF">2024-02-14T21:33:01Z</dcterms:modified>
</cp:coreProperties>
</file>